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294" r:id="rId6"/>
    <p:sldId id="288" r:id="rId7"/>
    <p:sldId id="296" r:id="rId8"/>
    <p:sldId id="289" r:id="rId9"/>
    <p:sldId id="290" r:id="rId10"/>
    <p:sldId id="291" r:id="rId11"/>
    <p:sldId id="292" r:id="rId12"/>
    <p:sldId id="307" r:id="rId13"/>
    <p:sldId id="315" r:id="rId14"/>
    <p:sldId id="321" r:id="rId15"/>
    <p:sldId id="32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7" autoAdjust="0"/>
    <p:restoredTop sz="78273" autoAdjust="0"/>
  </p:normalViewPr>
  <p:slideViewPr>
    <p:cSldViewPr snapToGrid="0">
      <p:cViewPr varScale="1">
        <p:scale>
          <a:sx n="64" d="100"/>
          <a:sy n="64" d="100"/>
        </p:scale>
        <p:origin x="3029" y="-1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https://www.linkedin.com/in/gabriela-colovati-de-almeida-4354681bb/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32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https://www.linkedin.com/in/giovanna-nucci-matos/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6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https://www.linkedin.com/in/mayaramiranda1/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https://www.linkedin.com/in/paloma-cp/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3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https://www.linkedin.com/in/sheron-lopes/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56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https://www.linkedin.com/in/taianamui/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Benefícios dos KPIs de logística:</a:t>
            </a:r>
          </a:p>
          <a:p>
            <a:endParaRPr lang="pt-BR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aumenta a performance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eleva a satisfação dos clientes;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modifica a cultura logística da empresa;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melhora os processos de envio e recebimento de produtos;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otimiza a comunicação entre os departamentos;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amplia a eficiência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reduz os gastos logísticos.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9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https://trello.com/invite/b/xlXZtatS/ATTI087291b6ae6751d57828139d52cc84588267F55C/projeto-integrador-Embraer</a:t>
            </a:r>
          </a:p>
          <a:p>
            <a:endParaRPr lang="pt-BR" dirty="0"/>
          </a:p>
          <a:p>
            <a:r>
              <a:rPr lang="pt-BR" dirty="0"/>
              <a:t>https://github.com/NuttyLee22/Block-Chain-Analysis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https://github.com/NuttyLee22/Block-Chain-Analysis/tree/main/base_dados/Excel_base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6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07/01/2024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9.gif"/><Relationship Id="rId7" Type="http://schemas.openxmlformats.org/officeDocument/2006/relationships/image" Target="../media/image19.jp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26" Type="http://schemas.openxmlformats.org/officeDocument/2006/relationships/image" Target="../media/image19.jpg"/><Relationship Id="rId3" Type="http://schemas.microsoft.com/office/2017/06/relationships/model3d" Target="../media/model3d2.glb"/><Relationship Id="rId21" Type="http://schemas.openxmlformats.org/officeDocument/2006/relationships/image" Target="../media/image3.png"/><Relationship Id="rId7" Type="http://schemas.openxmlformats.org/officeDocument/2006/relationships/hyperlink" Target="https://trello.com/invite/b/xlXZtatS/ATTI087291b6ae6751d57828139d52cc84588267F55C/projeto-integrador-embraer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s://github.com/NuttyLee22/Block-Chain-Analysis/tree/main/base_dados/Excel_base" TargetMode="External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24" Type="http://schemas.openxmlformats.org/officeDocument/2006/relationships/image" Target="../media/image51.png"/><Relationship Id="rId5" Type="http://schemas.openxmlformats.org/officeDocument/2006/relationships/image" Target="../media/image39.jpeg"/><Relationship Id="rId15" Type="http://schemas.openxmlformats.org/officeDocument/2006/relationships/image" Target="../media/image45.png"/><Relationship Id="rId23" Type="http://schemas.openxmlformats.org/officeDocument/2006/relationships/image" Target="../media/image50.png"/><Relationship Id="rId10" Type="http://schemas.openxmlformats.org/officeDocument/2006/relationships/image" Target="../media/image42.png"/><Relationship Id="rId19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hyperlink" Target="https://github.com/NuttyLee22/Block-Chain-Analysis" TargetMode="External"/><Relationship Id="rId14" Type="http://schemas.openxmlformats.org/officeDocument/2006/relationships/hyperlink" Target="https://github.com/NuttyLee22/Block-Chain-Analysis/tree/main/base_dados" TargetMode="External"/><Relationship Id="rId22" Type="http://schemas.microsoft.com/office/2007/relationships/hdphoto" Target="../media/hdphoto1.wdp"/><Relationship Id="rId27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53.png"/><Relationship Id="rId4" Type="http://schemas.openxmlformats.org/officeDocument/2006/relationships/image" Target="../media/image17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7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jp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19.jp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abriela-colovati-de-almeida-4354681bb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iovanna-nucci-mato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mayaramiranda1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paloma-cp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sheron-lope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3.wdp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15.pn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taianamui/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-992670" y="5467055"/>
            <a:ext cx="658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  <a:highlight>
                  <a:srgbClr val="FFFF00"/>
                </a:highlight>
              </a:rPr>
              <a:t>Análise </a:t>
            </a:r>
            <a:r>
              <a:rPr lang="pt-BR" sz="54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xxxx</a:t>
            </a:r>
            <a:endParaRPr lang="pt-BR" sz="54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75">
            <a:extLst>
              <a:ext uri="{FF2B5EF4-FFF2-40B4-BE49-F238E27FC236}">
                <a16:creationId xmlns:a16="http://schemas.microsoft.com/office/drawing/2014/main" id="{8A448F3C-BC9B-58C1-D475-D15C730951FA}"/>
              </a:ext>
            </a:extLst>
          </p:cNvPr>
          <p:cNvSpPr txBox="1"/>
          <p:nvPr/>
        </p:nvSpPr>
        <p:spPr>
          <a:xfrm>
            <a:off x="286836" y="1992993"/>
            <a:ext cx="3906683" cy="344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entrega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ciclo do pedido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 Time In Full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delivery</a:t>
            </a:r>
            <a:endParaRPr lang="pt-B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Fill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Rate</a:t>
            </a:r>
            <a:endParaRPr lang="pt-BR" dirty="0"/>
          </a:p>
        </p:txBody>
      </p:sp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6194" r="24110" b="6650"/>
          <a:stretch/>
        </p:blipFill>
        <p:spPr>
          <a:xfrm>
            <a:off x="9880637" y="-17149"/>
            <a:ext cx="2311364" cy="23046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911985" y="1547793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6127897" y="2092883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6527410" y="2313781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7092516" y="3822822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1194751" y="5694902"/>
            <a:ext cx="35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/>
                </a:solidFill>
                <a:cs typeface="Arial" pitchFamily="34" charset="0"/>
              </a:rPr>
              <a:t>Indicadores para acompanhar o desempenho do processo logístico da empresa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6423282" y="1596190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6673953" y="1140271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75" y="3721396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10" y="835060"/>
            <a:ext cx="1864938" cy="129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786160" y="1891902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2301078" y="1002746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1412842" y="1713170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i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C027E3B-17F0-4F53-1BAB-2D385CF3C6F4}"/>
              </a:ext>
            </a:extLst>
          </p:cNvPr>
          <p:cNvGrpSpPr/>
          <p:nvPr/>
        </p:nvGrpSpPr>
        <p:grpSpPr>
          <a:xfrm>
            <a:off x="2451027" y="3666661"/>
            <a:ext cx="2865186" cy="414484"/>
            <a:chOff x="2738836" y="3436079"/>
            <a:chExt cx="2865186" cy="4144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F0F400-CBB4-48F3-9334-741D8E488E3B}"/>
                </a:ext>
              </a:extLst>
            </p:cNvPr>
            <p:cNvSpPr txBox="1"/>
            <p:nvPr/>
          </p:nvSpPr>
          <p:spPr>
            <a:xfrm>
              <a:off x="2738836" y="3436079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OTIF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11C7C980-37A7-4882-4C0B-02B5218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3272" y="3445750"/>
              <a:ext cx="2190750" cy="404813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1319018" y="4922918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1371390" y="5319243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54F5E2-4A3E-0208-5820-4AC2EE63AD7C}"/>
              </a:ext>
            </a:extLst>
          </p:cNvPr>
          <p:cNvGrpSpPr/>
          <p:nvPr/>
        </p:nvGrpSpPr>
        <p:grpSpPr>
          <a:xfrm>
            <a:off x="2472422" y="4268001"/>
            <a:ext cx="3146159" cy="584776"/>
            <a:chOff x="2744294" y="3895274"/>
            <a:chExt cx="3146159" cy="584776"/>
          </a:xfrm>
        </p:grpSpPr>
        <p:sp>
          <p:nvSpPr>
            <p:cNvPr id="91" name="TextBox 84">
              <a:extLst>
                <a:ext uri="{FF2B5EF4-FFF2-40B4-BE49-F238E27FC236}">
                  <a16:creationId xmlns:a16="http://schemas.microsoft.com/office/drawing/2014/main" id="{0083B043-7505-8543-C86D-B9B439359E1C}"/>
                </a:ext>
              </a:extLst>
            </p:cNvPr>
            <p:cNvSpPr txBox="1"/>
            <p:nvPr/>
          </p:nvSpPr>
          <p:spPr>
            <a:xfrm>
              <a:off x="2744294" y="3999586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51FBABB-481D-0C84-845A-9BDCB050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5887" y="3895274"/>
              <a:ext cx="2544566" cy="584776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DF0B270B-C078-ECBD-115A-6D0696E3EF37}"/>
              </a:ext>
            </a:extLst>
          </p:cNvPr>
          <p:cNvGrpSpPr/>
          <p:nvPr/>
        </p:nvGrpSpPr>
        <p:grpSpPr>
          <a:xfrm>
            <a:off x="3475868" y="3059747"/>
            <a:ext cx="2334368" cy="420176"/>
            <a:chOff x="3763661" y="3231950"/>
            <a:chExt cx="2334368" cy="4201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4DCB1783-2772-10B4-D0ED-0EEADFA9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63661" y="3231950"/>
              <a:ext cx="1940513" cy="217956"/>
            </a:xfrm>
            <a:prstGeom prst="rect">
              <a:avLst/>
            </a:prstGeom>
          </p:spPr>
        </p:pic>
        <p:pic>
          <p:nvPicPr>
            <p:cNvPr id="121" name="Imagem 120">
              <a:extLst>
                <a:ext uri="{FF2B5EF4-FFF2-40B4-BE49-F238E27FC236}">
                  <a16:creationId xmlns:a16="http://schemas.microsoft.com/office/drawing/2014/main" id="{136995F7-85EA-1D07-8161-9C732121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27765" y="3260536"/>
              <a:ext cx="370264" cy="154838"/>
            </a:xfrm>
            <a:prstGeom prst="rect">
              <a:avLst/>
            </a:prstGeom>
          </p:spPr>
        </p:pic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83505557-7930-05C2-65FF-14DD2929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6002" y="3484147"/>
              <a:ext cx="1370709" cy="167979"/>
            </a:xfrm>
            <a:prstGeom prst="rect">
              <a:avLst/>
            </a:prstGeom>
          </p:spPr>
        </p:pic>
      </p:grpSp>
      <p:sp>
        <p:nvSpPr>
          <p:cNvPr id="127" name="TextBox 84">
            <a:extLst>
              <a:ext uri="{FF2B5EF4-FFF2-40B4-BE49-F238E27FC236}">
                <a16:creationId xmlns:a16="http://schemas.microsoft.com/office/drawing/2014/main" id="{EDA3ED3E-24E8-8D44-28CB-1DFB1D4DDA79}"/>
              </a:ext>
            </a:extLst>
          </p:cNvPr>
          <p:cNvSpPr txBox="1"/>
          <p:nvPr/>
        </p:nvSpPr>
        <p:spPr>
          <a:xfrm>
            <a:off x="2454290" y="5044634"/>
            <a:ext cx="994817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OFD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131" name="Imagem 130">
            <a:extLst>
              <a:ext uri="{FF2B5EF4-FFF2-40B4-BE49-F238E27FC236}">
                <a16:creationId xmlns:a16="http://schemas.microsoft.com/office/drawing/2014/main" id="{5D52CB8B-C78D-2FF6-3037-D4CEEC41AE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8212" y="2330436"/>
            <a:ext cx="3676462" cy="278656"/>
          </a:xfrm>
          <a:prstGeom prst="rect">
            <a:avLst/>
          </a:prstGeom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847BEA44-DB94-F1EB-C0E8-1CBAE04A6E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6378" y="4993830"/>
            <a:ext cx="2520183" cy="4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952130"/>
                  </p:ext>
                </p:extLst>
              </p:nvPr>
            </p:nvGraphicFramePr>
            <p:xfrm>
              <a:off x="4462694" y="173345"/>
              <a:ext cx="1530186" cy="477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0186" cy="477374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0038" ay="-5145225" az="5199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2694" y="173345"/>
                <a:ext cx="1530186" cy="4773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ight Bulb Icon Vector Ilustração De Símbolo De Idéias De ...">
            <a:extLst>
              <a:ext uri="{FF2B5EF4-FFF2-40B4-BE49-F238E27FC236}">
                <a16:creationId xmlns:a16="http://schemas.microsoft.com/office/drawing/2014/main" id="{A6341AD2-323D-13EC-942B-D8573133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86" y="2014671"/>
            <a:ext cx="1211697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hlinkClick r:id="rId7"/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hlinkClick r:id="rId9"/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hlinkClick r:id="rId14"/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hlinkClick r:id="rId17"/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92880" y="5908715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8288" y="5948953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B2ED4E-45F9-02B7-B58B-E1EDD02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33" y="5973648"/>
            <a:ext cx="555394" cy="5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60C93B-1F97-5FD5-0530-408C75FE9355}"/>
              </a:ext>
            </a:extLst>
          </p:cNvPr>
          <p:cNvSpPr txBox="1"/>
          <p:nvPr/>
        </p:nvSpPr>
        <p:spPr>
          <a:xfrm>
            <a:off x="9795940" y="3072570"/>
            <a:ext cx="19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</a:rPr>
              <a:t>Clique nos ícones para acessar os links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73080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7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3799755"/>
                  </p:ext>
                </p:extLst>
              </p:nvPr>
            </p:nvGraphicFramePr>
            <p:xfrm>
              <a:off x="4540978" y="-80522"/>
              <a:ext cx="7651022" cy="21635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651022" cy="2163559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903561" ay="-3266063" az="74071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431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0978" y="-80522"/>
                <a:ext cx="7651022" cy="2163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@gabriela-colovati-de-almeida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Análise e Desenvolvimento de Sistemas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@giovanna-nucci-matos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@mayaramiranda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@palomacristina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449648" y="1018849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Lopes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@sheronlopes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1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4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5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Engenharia de Materiais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9"/>
              </a:rPr>
              <a:t>@taianamui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900004" y="44833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7774" y="-102102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Tempo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Diagonal Stripe 18">
            <a:extLst>
              <a:ext uri="{FF2B5EF4-FFF2-40B4-BE49-F238E27FC236}">
                <a16:creationId xmlns:a16="http://schemas.microsoft.com/office/drawing/2014/main" id="{063AB171-6BBF-149C-EC4C-350F2E7777DF}"/>
              </a:ext>
            </a:extLst>
          </p:cNvPr>
          <p:cNvSpPr>
            <a:spLocks noChangeAspect="1"/>
          </p:cNvSpPr>
          <p:nvPr/>
        </p:nvSpPr>
        <p:spPr>
          <a:xfrm rot="2848566">
            <a:off x="9276381" y="1214549"/>
            <a:ext cx="514551" cy="513786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54" name="TextBox 82">
            <a:extLst>
              <a:ext uri="{FF2B5EF4-FFF2-40B4-BE49-F238E27FC236}">
                <a16:creationId xmlns:a16="http://schemas.microsoft.com/office/drawing/2014/main" id="{7D323B98-3F5C-34D4-EE16-D41FEFCF5B06}"/>
              </a:ext>
            </a:extLst>
          </p:cNvPr>
          <p:cNvSpPr txBox="1"/>
          <p:nvPr/>
        </p:nvSpPr>
        <p:spPr>
          <a:xfrm>
            <a:off x="6513296" y="5721689"/>
            <a:ext cx="35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highlight>
                  <a:srgbClr val="FFFF00"/>
                </a:highlight>
                <a:cs typeface="Arial" pitchFamily="34" charset="0"/>
              </a:rPr>
              <a:t>*Falar sobre o DATASET e produtos</a:t>
            </a:r>
            <a:endParaRPr lang="ko-KR" altLang="en-US" b="1" dirty="0">
              <a:solidFill>
                <a:schemeClr val="accent1"/>
              </a:solidFill>
              <a:highlight>
                <a:srgbClr val="FFFF00"/>
              </a:highligh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0" ma:contentTypeDescription="Crie um novo documento." ma:contentTypeScope="" ma:versionID="20ed36e2a564f809d02ab7b95370026c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c3410bb7d9cbc5f914732129de295329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30EE1A-A2A7-4189-9EFC-97556D30EB84}">
  <ds:schemaRefs>
    <ds:schemaRef ds:uri="http://schemas.openxmlformats.org/package/2006/metadata/core-properties"/>
    <ds:schemaRef ds:uri="http://schemas.microsoft.com/office/2006/documentManagement/types"/>
    <ds:schemaRef ds:uri="5be5b17d-492f-43fa-b131-5fe3220aeafc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50ab46b0-a2b8-4d93-99fd-17b6be6d7c24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6E77018-BE95-40C5-AB22-3EE9282F0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3576</TotalTime>
  <Words>361</Words>
  <Application>Microsoft Office PowerPoint</Application>
  <PresentationFormat>Widescreen</PresentationFormat>
  <Paragraphs>102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Giovanna Nucci Matos</cp:lastModifiedBy>
  <cp:revision>130</cp:revision>
  <dcterms:created xsi:type="dcterms:W3CDTF">2023-12-18T21:29:15Z</dcterms:created>
  <dcterms:modified xsi:type="dcterms:W3CDTF">2024-01-07T20:14:33Z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